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0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28CF1-67FD-4554-A4D2-93835A7F1C14}" type="datetimeFigureOut">
              <a:rPr lang="el-GR" smtClean="0"/>
              <a:pPr/>
              <a:t>11/12/2023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D7B81-D542-467B-A42E-3A744D07E89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606730"/>
            <a:ext cx="7049104" cy="653144"/>
          </a:xfrm>
        </p:spPr>
        <p:txBody>
          <a:bodyPr/>
          <a:lstStyle/>
          <a:p>
            <a:pPr algn="ctr"/>
            <a:r>
              <a:rPr lang="el-GR" sz="3600" b="1" dirty="0">
                <a:solidFill>
                  <a:schemeClr val="accent1">
                    <a:lumMod val="75000"/>
                  </a:schemeClr>
                </a:solidFill>
              </a:rPr>
              <a:t>Π Ρ Ο Σ Κ Λ Η Σ Η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377441"/>
            <a:ext cx="7140544" cy="347472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>
              <a:spcBef>
                <a:spcPts val="600"/>
              </a:spcBef>
            </a:pP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Σας προσκαλούμε στην τελετή ορκωμοσίας </a:t>
            </a:r>
          </a:p>
          <a:p>
            <a:pPr algn="ctr">
              <a:spcBef>
                <a:spcPts val="600"/>
              </a:spcBef>
            </a:pP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της νέας Δημοτικής Αρχής του Δήμου </a:t>
            </a:r>
            <a:r>
              <a:rPr lang="el-GR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Μινώα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Πεδιάδας</a:t>
            </a:r>
          </a:p>
          <a:p>
            <a:pPr algn="ctr">
              <a:spcBef>
                <a:spcPts val="600"/>
              </a:spcBef>
            </a:pP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η οποία θα πραγματοποιηθεί </a:t>
            </a:r>
          </a:p>
          <a:p>
            <a:pPr algn="ctr">
              <a:spcBef>
                <a:spcPts val="600"/>
              </a:spcBef>
            </a:pP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την </a:t>
            </a:r>
            <a:r>
              <a:rPr lang="el-G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Κυριακή 17 Δεκεμβρίου 2023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και </a:t>
            </a:r>
            <a:r>
              <a:rPr lang="el-G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ώρα 1:00 μ.μ.</a:t>
            </a:r>
          </a:p>
          <a:p>
            <a:pPr algn="ctr">
              <a:spcBef>
                <a:spcPts val="600"/>
              </a:spcBef>
            </a:pP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(ώρα προσέλευσης 12.30 μ.μ.) </a:t>
            </a:r>
          </a:p>
          <a:p>
            <a:pPr algn="ctr">
              <a:spcBef>
                <a:spcPts val="600"/>
              </a:spcBef>
            </a:pP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στο </a:t>
            </a:r>
            <a:r>
              <a:rPr lang="el-G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Εκθεσιακό Κέντρο </a:t>
            </a:r>
            <a:r>
              <a:rPr lang="el-GR" sz="1600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Αρκαλοχωρίου</a:t>
            </a:r>
            <a:r>
              <a:rPr lang="el-GR" sz="1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(αίθουσα Συνεδριακού).</a:t>
            </a:r>
          </a:p>
          <a:p>
            <a:pPr algn="ctr">
              <a:spcBef>
                <a:spcPts val="600"/>
              </a:spcBef>
            </a:pPr>
            <a:endParaRPr lang="el-GR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r>
              <a:rPr lang="el-GR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Η παρουσία σας θα μας τιμήσει ιδιαίτερα.</a:t>
            </a:r>
          </a:p>
          <a:p>
            <a:pPr algn="ctr">
              <a:spcBef>
                <a:spcPts val="600"/>
              </a:spcBef>
            </a:pPr>
            <a:endParaRPr lang="el-GR" sz="2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endParaRPr lang="el-GR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endParaRPr lang="en-US" sz="2000" dirty="0"/>
          </a:p>
        </p:txBody>
      </p:sp>
      <p:pic>
        <p:nvPicPr>
          <p:cNvPr id="1026" name="Picture 2" descr="logo_minoapediad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2499" y="0"/>
            <a:ext cx="2951044" cy="141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Ορθογώνιο"/>
          <p:cNvSpPr/>
          <p:nvPr/>
        </p:nvSpPr>
        <p:spPr>
          <a:xfrm>
            <a:off x="1502230" y="5499463"/>
            <a:ext cx="71453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Ο </a:t>
            </a:r>
            <a:r>
              <a:rPr lang="el-GR" b="1">
                <a:solidFill>
                  <a:schemeClr val="tx1">
                    <a:lumMod val="75000"/>
                    <a:lumOff val="25000"/>
                  </a:schemeClr>
                </a:solidFill>
              </a:rPr>
              <a:t>νεοεκλεγμένος </a:t>
            </a: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Δήμαρχος</a:t>
            </a:r>
          </a:p>
          <a:p>
            <a:pPr algn="ctr">
              <a:spcBef>
                <a:spcPts val="600"/>
              </a:spcBef>
            </a:pP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endParaRPr lang="el-GR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Bef>
                <a:spcPts val="600"/>
              </a:spcBef>
            </a:pPr>
            <a:r>
              <a:rPr lang="el-G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ΒΑΣΙΛΕΙΟΣ ΚΕΓΚΕΡΟΓΛΟΥ</a:t>
            </a:r>
            <a:endParaRPr lang="el-GR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9339943" y="6158898"/>
            <a:ext cx="2852057" cy="69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l-GR" sz="1350" b="1" dirty="0" err="1">
                <a:solidFill>
                  <a:schemeClr val="bg1"/>
                </a:solidFill>
              </a:rPr>
              <a:t>Τηλ</a:t>
            </a:r>
            <a:r>
              <a:rPr lang="el-GR" sz="1350" b="1" dirty="0">
                <a:solidFill>
                  <a:schemeClr val="bg1"/>
                </a:solidFill>
              </a:rPr>
              <a:t>. Επικοινωνίας</a:t>
            </a:r>
            <a:r>
              <a:rPr lang="el-GR" sz="1350" dirty="0">
                <a:solidFill>
                  <a:schemeClr val="bg1"/>
                </a:solidFill>
              </a:rPr>
              <a:t>: 28913 40335 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350" b="1" dirty="0">
                <a:solidFill>
                  <a:schemeClr val="bg1"/>
                </a:solidFill>
              </a:rPr>
              <a:t>E</a:t>
            </a:r>
            <a:r>
              <a:rPr lang="el-GR" sz="1350" b="1" dirty="0">
                <a:solidFill>
                  <a:schemeClr val="bg1"/>
                </a:solidFill>
              </a:rPr>
              <a:t>-</a:t>
            </a:r>
            <a:r>
              <a:rPr lang="en-US" sz="1350" b="1" dirty="0">
                <a:solidFill>
                  <a:schemeClr val="bg1"/>
                </a:solidFill>
              </a:rPr>
              <a:t>mail</a:t>
            </a:r>
            <a:r>
              <a:rPr lang="el-GR" sz="1350" dirty="0">
                <a:solidFill>
                  <a:schemeClr val="bg1"/>
                </a:solidFill>
              </a:rPr>
              <a:t>: </a:t>
            </a:r>
            <a:r>
              <a:rPr lang="en-US" sz="1350" dirty="0" err="1">
                <a:solidFill>
                  <a:schemeClr val="bg1"/>
                </a:solidFill>
              </a:rPr>
              <a:t>minoa</a:t>
            </a:r>
            <a:r>
              <a:rPr lang="el-GR" sz="1350" dirty="0">
                <a:solidFill>
                  <a:schemeClr val="bg1"/>
                </a:solidFill>
              </a:rPr>
              <a:t>@</a:t>
            </a:r>
            <a:r>
              <a:rPr lang="en-US" sz="1350" dirty="0" err="1">
                <a:solidFill>
                  <a:schemeClr val="bg1"/>
                </a:solidFill>
              </a:rPr>
              <a:t>minoapediadas</a:t>
            </a:r>
            <a:r>
              <a:rPr lang="el-GR" sz="1350" dirty="0">
                <a:solidFill>
                  <a:schemeClr val="bg1"/>
                </a:solidFill>
              </a:rPr>
              <a:t>.</a:t>
            </a:r>
            <a:r>
              <a:rPr lang="en-US" sz="1350" dirty="0" err="1">
                <a:solidFill>
                  <a:schemeClr val="bg1"/>
                </a:solidFill>
              </a:rPr>
              <a:t>gr</a:t>
            </a:r>
            <a:r>
              <a:rPr lang="el-GR" sz="1350" dirty="0">
                <a:solidFill>
                  <a:schemeClr val="bg1"/>
                </a:solidFill>
              </a:rPr>
              <a:t> </a:t>
            </a:r>
          </a:p>
        </p:txBody>
      </p:sp>
      <p:cxnSp>
        <p:nvCxnSpPr>
          <p:cNvPr id="12" name="11 - Ευθεία γραμμή σύνδεσης"/>
          <p:cNvCxnSpPr/>
          <p:nvPr/>
        </p:nvCxnSpPr>
        <p:spPr>
          <a:xfrm flipV="1">
            <a:off x="1515291" y="2233749"/>
            <a:ext cx="7093132" cy="1306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04063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85</Words>
  <Application>Microsoft Office PowerPoint</Application>
  <PresentationFormat>Ευρεία οθόνη</PresentationFormat>
  <Paragraphs>15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Π Ρ Ο Σ Κ Λ Η Σ 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Γαβριήλ Κουρής</dc:creator>
  <cp:lastModifiedBy>user</cp:lastModifiedBy>
  <cp:revision>11</cp:revision>
  <dcterms:created xsi:type="dcterms:W3CDTF">2014-09-12T02:18:09Z</dcterms:created>
  <dcterms:modified xsi:type="dcterms:W3CDTF">2023-12-11T10:23:45Z</dcterms:modified>
</cp:coreProperties>
</file>